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O FIMMDA" initials="CF" lastIdx="1" clrIdx="0">
    <p:extLst>
      <p:ext uri="{19B8F6BF-5375-455C-9EA6-DF929625EA0E}">
        <p15:presenceInfo xmlns:p15="http://schemas.microsoft.com/office/powerpoint/2012/main" userId="7fb6a7ff9182cc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AE24F-7B66-4072-8AD2-E13CD01DD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3E8A2-F330-42A4-AB6B-AB50AE23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8A0E5-3A9E-4397-B48D-79FEACC7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4094A-1DF6-41E6-A924-0860A8A2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51E53-8ADB-4794-8050-5FE1E371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9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863C9-5328-404E-84C9-35E87F37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6DD9-5018-463D-82CB-FD51C92CD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2EF05-4D6F-4CBF-ADAB-6F06E50341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50229-209B-4CB2-B083-CDCAD745F9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B33FB-A8C5-4A09-81DF-3CE7E8D25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510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immda.sotcvirtual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DABCE0E3-0F56-4A35-BB56-5E702D49707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381" y="238204"/>
            <a:ext cx="957580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5B9AE42-3D85-464F-80BC-13524E707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84" y="155590"/>
            <a:ext cx="952500" cy="9239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E5CC82B-65CC-4F76-B510-338923031867}"/>
              </a:ext>
            </a:extLst>
          </p:cNvPr>
          <p:cNvSpPr txBox="1"/>
          <p:nvPr/>
        </p:nvSpPr>
        <p:spPr>
          <a:xfrm>
            <a:off x="1752600" y="617552"/>
            <a:ext cx="8686800" cy="6017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Fixed Income Money Market &amp; Derivatives Association of India (FIMMDA) &amp;</a:t>
            </a:r>
            <a:endParaRPr lang="en-IN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 Dealers Association of India (PDAI)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Cordially invite you to the 21</a:t>
            </a:r>
            <a:r>
              <a:rPr lang="en-IN" sz="20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FIMMDA-PDAI (Virtual) Conference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 Tuesday, August 31 2021,     3.45 pm  – 7.30 p.m</a:t>
            </a: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N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Theme of the Conference</a:t>
            </a:r>
            <a:endParaRPr lang="en-IN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Indian Financial Markets - Post Covid Era </a:t>
            </a:r>
            <a:endParaRPr lang="en-IN" sz="2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Keynote Address by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Shri </a:t>
            </a:r>
            <a:r>
              <a:rPr lang="en-IN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Shaktikanta</a:t>
            </a:r>
            <a:r>
              <a:rPr lang="en-I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Das </a:t>
            </a:r>
            <a:endParaRPr lang="en-IN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Hon. Governor, Reserve Bank of India</a:t>
            </a:r>
            <a:endParaRPr lang="en-I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IN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Panel Discussions 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Indian Financial Markets – Next Phase of Evolution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Monetary Policy &amp; Inflation – New Paradigm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Registration link:   </a:t>
            </a:r>
            <a:r>
              <a:rPr lang="en-IN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IN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https://fimmda.sotcvirtual.com</a:t>
            </a:r>
            <a:endParaRPr lang="en-IN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CE6BB-69EE-4A92-8069-E70E2187FA8A}"/>
              </a:ext>
            </a:extLst>
          </p:cNvPr>
          <p:cNvSpPr txBox="1"/>
          <p:nvPr/>
        </p:nvSpPr>
        <p:spPr>
          <a:xfrm>
            <a:off x="3676475" y="27999"/>
            <a:ext cx="4070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INVITATION</a:t>
            </a:r>
            <a:endParaRPr lang="en-IN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2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103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CEO FIMMDA</dc:creator>
  <cp:lastModifiedBy>HP</cp:lastModifiedBy>
  <cp:revision>10</cp:revision>
  <dcterms:created xsi:type="dcterms:W3CDTF">2021-08-18T13:35:27Z</dcterms:created>
  <dcterms:modified xsi:type="dcterms:W3CDTF">2021-08-25T12:01:57Z</dcterms:modified>
</cp:coreProperties>
</file>